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69" r:id="rId9"/>
    <p:sldId id="270" r:id="rId10"/>
    <p:sldId id="273" r:id="rId11"/>
    <p:sldId id="275" r:id="rId12"/>
    <p:sldId id="276" r:id="rId13"/>
    <p:sldId id="278" r:id="rId14"/>
    <p:sldId id="281" r:id="rId15"/>
    <p:sldId id="285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8FE1-228B-4496-A7BD-8061269CCB97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A112-77AC-43FE-A5DC-8DFCE2F86A9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Drug eruptions</a:t>
            </a:r>
            <a:endParaRPr lang="ar-IQ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/>
              <a:t>7- eczematous</a:t>
            </a:r>
          </a:p>
          <a:p>
            <a:pPr algn="l" rtl="0">
              <a:buNone/>
            </a:pPr>
            <a:r>
              <a:rPr lang="en-US" sz="3600" b="1" dirty="0" smtClean="0"/>
              <a:t>8- Bullous DE : </a:t>
            </a:r>
            <a:r>
              <a:rPr lang="en-US" dirty="0" smtClean="0"/>
              <a:t>bullae are usually seen in:</a:t>
            </a:r>
          </a:p>
          <a:p>
            <a:pPr algn="l" rtl="0">
              <a:buNone/>
            </a:pPr>
            <a:r>
              <a:rPr lang="en-US" dirty="0" smtClean="0"/>
              <a:t>            </a:t>
            </a:r>
            <a:r>
              <a:rPr lang="en-US" b="1" dirty="0" smtClean="0"/>
              <a:t>a- FDE</a:t>
            </a:r>
          </a:p>
          <a:p>
            <a:pPr algn="l" rtl="0">
              <a:buNone/>
            </a:pPr>
            <a:r>
              <a:rPr lang="en-US" b="1" dirty="0" smtClean="0"/>
              <a:t>            b- Drug-induced </a:t>
            </a:r>
            <a:r>
              <a:rPr lang="en-US" b="1" dirty="0" err="1" smtClean="0"/>
              <a:t>pemphigus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pencillamin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                                                          </a:t>
            </a:r>
            <a:r>
              <a:rPr lang="en-US" dirty="0" err="1" smtClean="0"/>
              <a:t>captopril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     </a:t>
            </a:r>
            <a:r>
              <a:rPr lang="en-US" b="1" dirty="0" smtClean="0"/>
              <a:t>c- Erythema </a:t>
            </a:r>
            <a:r>
              <a:rPr lang="en-US" b="1" dirty="0" err="1" smtClean="0"/>
              <a:t>multiforme</a:t>
            </a:r>
            <a:endParaRPr lang="en-US" b="1" dirty="0" smtClean="0"/>
          </a:p>
          <a:p>
            <a:pPr algn="l" rtl="0">
              <a:buNone/>
            </a:pPr>
            <a:r>
              <a:rPr lang="en-US" b="1" dirty="0" smtClean="0"/>
              <a:t>             d- photo-toxic reaction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000" b="1" dirty="0" smtClean="0"/>
              <a:t>9- Erythema </a:t>
            </a:r>
            <a:r>
              <a:rPr lang="en-US" sz="4000" b="1" dirty="0" err="1" smtClean="0"/>
              <a:t>multiforme</a:t>
            </a:r>
            <a:r>
              <a:rPr lang="en-US" sz="4000" b="1" dirty="0" smtClean="0"/>
              <a:t>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main drugs: sulfa, oral CCP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3500" b="1" dirty="0" smtClean="0"/>
              <a:t>10- Toxic Epidermal Necrolysis (TEN)</a:t>
            </a:r>
          </a:p>
          <a:p>
            <a:pPr algn="l" rtl="0">
              <a:buNone/>
            </a:pPr>
            <a:r>
              <a:rPr lang="en-US" dirty="0" smtClean="0"/>
              <a:t>Is serious condition with high mortality rate.</a:t>
            </a:r>
          </a:p>
          <a:p>
            <a:pPr algn="l" rtl="0">
              <a:buNone/>
            </a:pPr>
            <a:r>
              <a:rPr lang="en-US" dirty="0" smtClean="0"/>
              <a:t>Patient presented with sudden onset of painful erythema started at body flexures &amp; then become generalized. Peeling of the whole epidermis similar to 2</a:t>
            </a:r>
            <a:r>
              <a:rPr lang="en-US" baseline="30000" dirty="0" smtClean="0"/>
              <a:t>nd</a:t>
            </a:r>
            <a:r>
              <a:rPr lang="en-US" dirty="0" smtClean="0"/>
              <a:t> degree burn associated with fever &amp; toxicity</a:t>
            </a:r>
          </a:p>
          <a:p>
            <a:pPr algn="l" rtl="0">
              <a:buNone/>
            </a:pPr>
            <a:r>
              <a:rPr lang="en-US" dirty="0" smtClean="0"/>
              <a:t>Offending drugs: sulfa, </a:t>
            </a:r>
            <a:r>
              <a:rPr lang="en-US" dirty="0" err="1" smtClean="0"/>
              <a:t>carbamazepine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Treat: similar to burn</a:t>
            </a:r>
          </a:p>
          <a:p>
            <a:pPr algn="l" rtl="0"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prednisolone</a:t>
            </a:r>
            <a:r>
              <a:rPr lang="en-US" dirty="0" smtClean="0"/>
              <a:t> 40-60 mg / day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85154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/>
              <a:t>11- Erythema </a:t>
            </a:r>
            <a:r>
              <a:rPr lang="en-US" sz="3600" b="1" dirty="0" err="1" smtClean="0"/>
              <a:t>Nodosum</a:t>
            </a:r>
            <a:r>
              <a:rPr lang="en-US" sz="3600" b="1" dirty="0" smtClean="0"/>
              <a:t> (EN)</a:t>
            </a:r>
          </a:p>
          <a:p>
            <a:pPr algn="l" rtl="0">
              <a:buNone/>
            </a:pPr>
            <a:r>
              <a:rPr lang="en-US" dirty="0" smtClean="0"/>
              <a:t> inflammation of subcutaneous fat. Patient presented with painful &amp; tender erythematous nodules on the anterior shins associated with fever &amp; joint pain</a:t>
            </a:r>
          </a:p>
          <a:p>
            <a:pPr algn="l" rtl="0">
              <a:buNone/>
            </a:pPr>
            <a:r>
              <a:rPr lang="en-US" dirty="0" smtClean="0"/>
              <a:t>Commonest drugs: sulfa, CCP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73831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/>
              <a:t>12- </a:t>
            </a:r>
            <a:r>
              <a:rPr lang="en-US" sz="3600" b="1" dirty="0" err="1" smtClean="0"/>
              <a:t>Lichenoid</a:t>
            </a:r>
            <a:r>
              <a:rPr lang="en-US" sz="3600" b="1" dirty="0" smtClean="0"/>
              <a:t> eruption:</a:t>
            </a:r>
          </a:p>
          <a:p>
            <a:pPr algn="l" rtl="0">
              <a:buNone/>
            </a:pPr>
            <a:r>
              <a:rPr lang="en-US" dirty="0" smtClean="0"/>
              <a:t> lichen </a:t>
            </a:r>
            <a:r>
              <a:rPr lang="en-US" dirty="0" err="1" smtClean="0"/>
              <a:t>planus</a:t>
            </a:r>
            <a:r>
              <a:rPr lang="en-US" dirty="0" smtClean="0"/>
              <a:t> like lesions</a:t>
            </a:r>
          </a:p>
          <a:p>
            <a:pPr algn="l" rtl="0">
              <a:buNone/>
            </a:pPr>
            <a:r>
              <a:rPr lang="en-US" dirty="0" smtClean="0"/>
              <a:t>Common drugs: B-blockers , </a:t>
            </a:r>
            <a:r>
              <a:rPr lang="en-US" dirty="0" err="1" smtClean="0"/>
              <a:t>thiazide</a:t>
            </a:r>
            <a:endParaRPr lang="en-US" dirty="0" smtClean="0"/>
          </a:p>
          <a:p>
            <a:pPr algn="l" rtl="0">
              <a:buNone/>
            </a:pPr>
            <a:r>
              <a:rPr lang="en-US" sz="3600" b="1" dirty="0" smtClean="0"/>
              <a:t>13- purpura: </a:t>
            </a:r>
          </a:p>
          <a:p>
            <a:pPr algn="l" rtl="0">
              <a:buNone/>
            </a:pPr>
            <a:r>
              <a:rPr lang="en-US" dirty="0" smtClean="0"/>
              <a:t>       thrombocytopenic….. </a:t>
            </a:r>
            <a:r>
              <a:rPr lang="en-US" dirty="0" err="1" smtClean="0"/>
              <a:t>Cytotoxic</a:t>
            </a:r>
            <a:r>
              <a:rPr lang="en-US" dirty="0" smtClean="0"/>
              <a:t> drugs</a:t>
            </a:r>
          </a:p>
          <a:p>
            <a:pPr algn="l" rtl="0">
              <a:buNone/>
            </a:pPr>
            <a:r>
              <a:rPr lang="en-US" dirty="0" smtClean="0"/>
              <a:t>       increased BV fragility….. C/Steroid</a:t>
            </a:r>
          </a:p>
          <a:p>
            <a:pPr algn="l" rtl="0">
              <a:buNone/>
            </a:pPr>
            <a:r>
              <a:rPr lang="en-US" dirty="0" smtClean="0"/>
              <a:t>       vasculitis………………..</a:t>
            </a:r>
            <a:r>
              <a:rPr lang="en-US" dirty="0" err="1" smtClean="0"/>
              <a:t>carbamazepine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/>
              <a:t>14- Hyperpigmentation:</a:t>
            </a:r>
          </a:p>
          <a:p>
            <a:pPr algn="l" rtl="0">
              <a:buNone/>
            </a:pPr>
            <a:r>
              <a:rPr lang="en-US" dirty="0" smtClean="0"/>
              <a:t>     -post-inflammatory  like in FDE</a:t>
            </a:r>
          </a:p>
          <a:p>
            <a:pPr algn="l" rtl="0">
              <a:buNone/>
            </a:pPr>
            <a:r>
              <a:rPr lang="en-US" dirty="0" smtClean="0"/>
              <a:t>    - increased melanin synthesis…. CCP</a:t>
            </a:r>
          </a:p>
          <a:p>
            <a:pPr algn="l" rtl="0">
              <a:buNone/>
            </a:pPr>
            <a:r>
              <a:rPr lang="en-US" dirty="0" smtClean="0"/>
              <a:t>    - Deposition of drug material….</a:t>
            </a:r>
            <a:r>
              <a:rPr lang="en-US" dirty="0" err="1" smtClean="0"/>
              <a:t>chloroquine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                                                     tetracycline</a:t>
            </a:r>
          </a:p>
          <a:p>
            <a:pPr algn="l" rtl="0">
              <a:buNone/>
            </a:pPr>
            <a:r>
              <a:rPr lang="en-US" sz="3600" b="1" dirty="0" smtClean="0"/>
              <a:t>15- </a:t>
            </a:r>
            <a:r>
              <a:rPr lang="en-US" sz="3600" b="1" dirty="0" err="1" smtClean="0"/>
              <a:t>hypertrichosis</a:t>
            </a:r>
            <a:r>
              <a:rPr lang="en-US" sz="3600" b="1" dirty="0" smtClean="0"/>
              <a:t>:</a:t>
            </a:r>
          </a:p>
          <a:p>
            <a:pPr algn="l" rtl="0">
              <a:buNone/>
            </a:pPr>
            <a:r>
              <a:rPr lang="en-US" dirty="0" smtClean="0"/>
              <a:t>     main drugs: steroid, cyclosporine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3600" b="1" dirty="0" smtClean="0"/>
              <a:t>16- Hair loss: </a:t>
            </a:r>
          </a:p>
          <a:p>
            <a:pPr algn="l" rtl="0"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anagen</a:t>
            </a:r>
            <a:r>
              <a:rPr lang="en-US" dirty="0" smtClean="0"/>
              <a:t> hair loss………</a:t>
            </a:r>
            <a:r>
              <a:rPr lang="en-US" dirty="0" err="1" smtClean="0"/>
              <a:t>cytotoxic</a:t>
            </a:r>
            <a:r>
              <a:rPr lang="en-US" dirty="0" smtClean="0"/>
              <a:t> drugs</a:t>
            </a:r>
          </a:p>
          <a:p>
            <a:pPr algn="l" rtl="0"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telogen</a:t>
            </a:r>
            <a:r>
              <a:rPr lang="en-US" dirty="0" smtClean="0"/>
              <a:t> hair loss…….CCP, </a:t>
            </a:r>
            <a:r>
              <a:rPr lang="en-US" dirty="0" err="1" smtClean="0"/>
              <a:t>thiouracil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3600" b="1" dirty="0" smtClean="0"/>
              <a:t>17- </a:t>
            </a:r>
            <a:r>
              <a:rPr lang="en-US" sz="3600" b="1" dirty="0" err="1" smtClean="0"/>
              <a:t>Pityriasis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rosea</a:t>
            </a:r>
            <a:r>
              <a:rPr lang="en-US" sz="3600" b="1" dirty="0" smtClean="0"/>
              <a:t> like:</a:t>
            </a:r>
          </a:p>
          <a:p>
            <a:pPr algn="l" rtl="0">
              <a:buNone/>
            </a:pPr>
            <a:r>
              <a:rPr lang="en-US" dirty="0" smtClean="0"/>
              <a:t>        - gold therapy</a:t>
            </a:r>
          </a:p>
          <a:p>
            <a:pPr algn="l" rtl="0">
              <a:buNone/>
            </a:pPr>
            <a:r>
              <a:rPr lang="en-US" dirty="0" smtClean="0"/>
              <a:t>        - </a:t>
            </a:r>
            <a:r>
              <a:rPr lang="en-US" dirty="0" err="1" smtClean="0"/>
              <a:t>captopril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 - </a:t>
            </a:r>
            <a:r>
              <a:rPr lang="en-US" dirty="0" err="1" smtClean="0"/>
              <a:t>mitronidazole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Is also called” </a:t>
            </a:r>
            <a:r>
              <a:rPr lang="en-US" b="1" dirty="0" smtClean="0"/>
              <a:t>the great imitator</a:t>
            </a:r>
            <a:r>
              <a:rPr lang="en-US" dirty="0" smtClean="0"/>
              <a:t>” because they can simulate any skin disease, it is more common in women than men, in elderly than young patients.</a:t>
            </a:r>
          </a:p>
          <a:p>
            <a:pPr algn="l" rtl="0">
              <a:buNone/>
            </a:pPr>
            <a:r>
              <a:rPr lang="en-US" sz="3600" b="1" dirty="0" smtClean="0"/>
              <a:t>Commonest drugs</a:t>
            </a:r>
            <a:r>
              <a:rPr lang="en-US" dirty="0" smtClean="0"/>
              <a:t>:  - Anti-microbial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- NSAIDS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- Drugs acting on CNS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types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/>
              <a:t>1- </a:t>
            </a:r>
            <a:r>
              <a:rPr lang="en-US" sz="3600" b="1" dirty="0" err="1" smtClean="0"/>
              <a:t>Exanthematous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it is the most common type , sudden onset of generalized erythematous </a:t>
            </a:r>
            <a:r>
              <a:rPr lang="en-US" dirty="0" err="1" smtClean="0"/>
              <a:t>maculopapular</a:t>
            </a:r>
            <a:r>
              <a:rPr lang="en-US" dirty="0" smtClean="0"/>
              <a:t> rash, </a:t>
            </a:r>
            <a:r>
              <a:rPr lang="en-US" dirty="0" err="1" smtClean="0"/>
              <a:t>ocurring</a:t>
            </a:r>
            <a:r>
              <a:rPr lang="en-US" dirty="0" smtClean="0"/>
              <a:t> 1 to 2 wks after drug </a:t>
            </a:r>
            <a:r>
              <a:rPr lang="en-US" dirty="0" err="1" smtClean="0"/>
              <a:t>adminstration</a:t>
            </a:r>
            <a:r>
              <a:rPr lang="en-US" dirty="0" smtClean="0"/>
              <a:t>, associated with fever &amp; itching, usually last for 1 to 2 wks.</a:t>
            </a:r>
          </a:p>
          <a:p>
            <a:pPr algn="l" rtl="0">
              <a:buNone/>
            </a:pPr>
            <a:r>
              <a:rPr lang="en-US" dirty="0" smtClean="0"/>
              <a:t>Main drugs: penicillin, </a:t>
            </a:r>
            <a:r>
              <a:rPr lang="en-US" dirty="0" err="1" smtClean="0"/>
              <a:t>ampicillin</a:t>
            </a:r>
            <a:r>
              <a:rPr lang="en-US" dirty="0" smtClean="0"/>
              <a:t> &amp; sulfa drugs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9813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85794"/>
            <a:ext cx="47815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/>
              <a:t>2- Urticarial rash &amp; </a:t>
            </a:r>
            <a:r>
              <a:rPr lang="en-US" sz="3600" b="1" dirty="0" err="1" smtClean="0"/>
              <a:t>angio-odema</a:t>
            </a:r>
            <a:endParaRPr lang="en-US" sz="3600" b="1" dirty="0" smtClean="0"/>
          </a:p>
          <a:p>
            <a:pPr algn="l" rtl="0">
              <a:buNone/>
            </a:pPr>
            <a:r>
              <a:rPr lang="en-US" sz="3600" b="1" dirty="0" smtClean="0"/>
              <a:t>3- Serum sickness:</a:t>
            </a:r>
            <a:endParaRPr lang="en-US" b="1" dirty="0" smtClean="0"/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Type III hypersensitivity reaction.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Fever, joint pain, generalized lymphadenopathy sometimes haematuria</a:t>
            </a:r>
            <a:r>
              <a:rPr lang="en-US" dirty="0"/>
              <a:t> </a:t>
            </a:r>
            <a:r>
              <a:rPr lang="en-US" dirty="0" smtClean="0"/>
              <a:t>&amp; urticarial rash started 1 to 3 wks after drug intake.</a:t>
            </a:r>
          </a:p>
          <a:p>
            <a:pPr algn="l" rtl="0">
              <a:buNone/>
            </a:pPr>
            <a:r>
              <a:rPr lang="en-US" dirty="0" smtClean="0"/>
              <a:t>Main drugs: Penicillin &amp; sulfa.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/>
              <a:t>4- </a:t>
            </a:r>
            <a:r>
              <a:rPr lang="en-US" sz="3600" b="1" dirty="0" err="1" smtClean="0"/>
              <a:t>Exfoliative</a:t>
            </a:r>
            <a:r>
              <a:rPr lang="en-US" sz="3600" b="1" dirty="0" smtClean="0"/>
              <a:t> dermatitis ( erythroderma):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Generalized erythema &amp; scaling involving more than 90% of body surface, it may follow </a:t>
            </a:r>
            <a:r>
              <a:rPr lang="en-US" dirty="0" err="1" smtClean="0"/>
              <a:t>exanthematous</a:t>
            </a:r>
            <a:r>
              <a:rPr lang="en-US" dirty="0" smtClean="0"/>
              <a:t> rash.</a:t>
            </a:r>
          </a:p>
          <a:p>
            <a:pPr algn="l" rtl="0">
              <a:buNone/>
            </a:pPr>
            <a:r>
              <a:rPr lang="en-US" dirty="0" err="1" smtClean="0"/>
              <a:t>Mian</a:t>
            </a:r>
            <a:r>
              <a:rPr lang="en-US" dirty="0" smtClean="0"/>
              <a:t> drugs: sulfa. </a:t>
            </a:r>
            <a:r>
              <a:rPr lang="en-US" dirty="0" err="1" smtClean="0"/>
              <a:t>Antimalarial</a:t>
            </a:r>
            <a:endParaRPr lang="en-US" dirty="0" smtClean="0"/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topical drugs: tar, </a:t>
            </a:r>
            <a:r>
              <a:rPr lang="en-US" dirty="0" err="1" smtClean="0"/>
              <a:t>sulphur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/>
              <a:t>5- </a:t>
            </a:r>
            <a:r>
              <a:rPr lang="en-US" sz="3600" b="1" dirty="0" err="1" smtClean="0"/>
              <a:t>Acneform</a:t>
            </a:r>
            <a:r>
              <a:rPr lang="en-US" sz="3600" b="1" dirty="0" smtClean="0"/>
              <a:t> rash: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similar to acne, papules &amp; pustules on the face &amp; trunk but no </a:t>
            </a:r>
            <a:r>
              <a:rPr lang="en-US" dirty="0" err="1" smtClean="0"/>
              <a:t>comedons</a:t>
            </a:r>
            <a:r>
              <a:rPr lang="en-US" dirty="0" smtClean="0"/>
              <a:t>  or scarring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dirty="0" err="1" smtClean="0"/>
              <a:t>monomorphic</a:t>
            </a:r>
            <a:r>
              <a:rPr lang="en-US" dirty="0" smtClean="0"/>
              <a:t> rash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main drugs: topical &amp; systemic C/S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anti-TB ( INH)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6- Fixed drug eruption ( FDE)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is rash which recur at the same site of skin each time when the same drug is administered </a:t>
            </a:r>
            <a:r>
              <a:rPr lang="en-US" dirty="0" err="1" smtClean="0"/>
              <a:t>i.e</a:t>
            </a:r>
            <a:r>
              <a:rPr lang="en-US" dirty="0" smtClean="0"/>
              <a:t> called FDE.</a:t>
            </a:r>
          </a:p>
          <a:p>
            <a:pPr algn="l" rtl="0">
              <a:buNone/>
            </a:pPr>
            <a:r>
              <a:rPr lang="en-US" dirty="0" smtClean="0"/>
              <a:t>Clinically the rash started few hrs after drug intake as a well-demarcated oval to round patch or plaque of dusky red erythema &amp; </a:t>
            </a:r>
            <a:r>
              <a:rPr lang="en-US" dirty="0" err="1" smtClean="0"/>
              <a:t>odema</a:t>
            </a:r>
            <a:r>
              <a:rPr lang="en-US" dirty="0" smtClean="0"/>
              <a:t> &amp; on the top of it there may be a large bullae. It usually healed with post-inflammatory hyperpigmentation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/>
              <a:t>Common sites: </a:t>
            </a:r>
            <a:r>
              <a:rPr lang="en-US" dirty="0" smtClean="0"/>
              <a:t>- male genitalia</a:t>
            </a:r>
          </a:p>
          <a:p>
            <a:pPr algn="l" rtl="0">
              <a:buNone/>
            </a:pPr>
            <a:r>
              <a:rPr lang="en-US" dirty="0" smtClean="0"/>
              <a:t>                            - oral mucosa</a:t>
            </a:r>
          </a:p>
          <a:p>
            <a:pPr algn="l" rtl="0">
              <a:buNone/>
            </a:pPr>
            <a:r>
              <a:rPr lang="en-US" dirty="0" smtClean="0"/>
              <a:t>                            - around eyes &amp; mouth</a:t>
            </a:r>
          </a:p>
          <a:p>
            <a:pPr algn="l" rtl="0">
              <a:buNone/>
            </a:pPr>
            <a:r>
              <a:rPr lang="en-US" sz="3600" b="1" dirty="0" smtClean="0"/>
              <a:t>Offending drugs : </a:t>
            </a:r>
            <a:r>
              <a:rPr lang="en-US" dirty="0" smtClean="0"/>
              <a:t>- sulfa</a:t>
            </a:r>
          </a:p>
          <a:p>
            <a:pPr algn="l" rtl="0">
              <a:buNone/>
            </a:pPr>
            <a:r>
              <a:rPr lang="en-US" dirty="0" smtClean="0"/>
              <a:t>                                - tetracycline</a:t>
            </a:r>
          </a:p>
          <a:p>
            <a:pPr algn="l" rtl="0">
              <a:buNone/>
            </a:pPr>
            <a:r>
              <a:rPr lang="en-US" dirty="0" smtClean="0"/>
              <a:t>                                - </a:t>
            </a:r>
            <a:r>
              <a:rPr lang="en-US" dirty="0" err="1" smtClean="0"/>
              <a:t>phenabarbitone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2060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558</Words>
  <Application>Microsoft Office PowerPoint</Application>
  <PresentationFormat>عرض على الشاشة (3:4)‏</PresentationFormat>
  <Paragraphs>70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Drug eruptions</vt:lpstr>
      <vt:lpstr>عرض تقديمي في PowerPoint</vt:lpstr>
      <vt:lpstr>Clinical types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6- Fixed drug eruption ( FDE) </vt:lpstr>
      <vt:lpstr>عرض تقديمي في PowerPoint</vt:lpstr>
      <vt:lpstr>عرض تقديمي في PowerPoint</vt:lpstr>
      <vt:lpstr>عرض تقديمي في PowerPoint</vt:lpstr>
      <vt:lpstr>9- Erythema multiforme:  main drugs: sulfa, oral CCP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eruptions</dc:title>
  <dc:creator>Dr.Samer</dc:creator>
  <cp:lastModifiedBy>TOSHIBA1</cp:lastModifiedBy>
  <cp:revision>20</cp:revision>
  <dcterms:created xsi:type="dcterms:W3CDTF">2014-03-09T05:13:42Z</dcterms:created>
  <dcterms:modified xsi:type="dcterms:W3CDTF">2019-01-27T05:07:04Z</dcterms:modified>
</cp:coreProperties>
</file>